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57ED-86A9-4CF1-9C1F-F9CC4F92EBB9}" type="datetimeFigureOut">
              <a:rPr lang="es-CO" smtClean="0"/>
              <a:pPr/>
              <a:t>19/11/2014</a:t>
            </a:fld>
            <a:endParaRPr lang="es-CO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A58CB-32FA-494C-A831-EE95AF72BC5B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57ED-86A9-4CF1-9C1F-F9CC4F92EBB9}" type="datetimeFigureOut">
              <a:rPr lang="es-CO" smtClean="0"/>
              <a:pPr/>
              <a:t>19/11/2014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A58CB-32FA-494C-A831-EE95AF72BC5B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57ED-86A9-4CF1-9C1F-F9CC4F92EBB9}" type="datetimeFigureOut">
              <a:rPr lang="es-CO" smtClean="0"/>
              <a:pPr/>
              <a:t>19/11/2014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A58CB-32FA-494C-A831-EE95AF72BC5B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57ED-86A9-4CF1-9C1F-F9CC4F92EBB9}" type="datetimeFigureOut">
              <a:rPr lang="es-CO" smtClean="0"/>
              <a:pPr/>
              <a:t>19/11/2014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A58CB-32FA-494C-A831-EE95AF72BC5B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57ED-86A9-4CF1-9C1F-F9CC4F92EBB9}" type="datetimeFigureOut">
              <a:rPr lang="es-CO" smtClean="0"/>
              <a:pPr/>
              <a:t>19/11/2014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A58CB-32FA-494C-A831-EE95AF72BC5B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57ED-86A9-4CF1-9C1F-F9CC4F92EBB9}" type="datetimeFigureOut">
              <a:rPr lang="es-CO" smtClean="0"/>
              <a:pPr/>
              <a:t>19/11/2014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A58CB-32FA-494C-A831-EE95AF72BC5B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57ED-86A9-4CF1-9C1F-F9CC4F92EBB9}" type="datetimeFigureOut">
              <a:rPr lang="es-CO" smtClean="0"/>
              <a:pPr/>
              <a:t>19/11/2014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A58CB-32FA-494C-A831-EE95AF72BC5B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57ED-86A9-4CF1-9C1F-F9CC4F92EBB9}" type="datetimeFigureOut">
              <a:rPr lang="es-CO" smtClean="0"/>
              <a:pPr/>
              <a:t>19/11/2014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A58CB-32FA-494C-A831-EE95AF72BC5B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57ED-86A9-4CF1-9C1F-F9CC4F92EBB9}" type="datetimeFigureOut">
              <a:rPr lang="es-CO" smtClean="0"/>
              <a:pPr/>
              <a:t>19/11/2014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A58CB-32FA-494C-A831-EE95AF72BC5B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57ED-86A9-4CF1-9C1F-F9CC4F92EBB9}" type="datetimeFigureOut">
              <a:rPr lang="es-CO" smtClean="0"/>
              <a:pPr/>
              <a:t>19/11/2014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A58CB-32FA-494C-A831-EE95AF72BC5B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57ED-86A9-4CF1-9C1F-F9CC4F92EBB9}" type="datetimeFigureOut">
              <a:rPr lang="es-CO" smtClean="0"/>
              <a:pPr/>
              <a:t>19/11/2014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A2A58CB-32FA-494C-A831-EE95AF72BC5B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80000"/>
            <a:lum bright="70000" contrast="-70000"/>
          </a:blip>
          <a:srcRect/>
          <a:stretch>
            <a:fillRect l="-2000" t="-8000" r="-3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2BC57ED-86A9-4CF1-9C1F-F9CC4F92EBB9}" type="datetimeFigureOut">
              <a:rPr lang="es-CO" smtClean="0"/>
              <a:pPr/>
              <a:t>19/11/2014</a:t>
            </a:fld>
            <a:endParaRPr lang="es-CO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A2A58CB-32FA-494C-A831-EE95AF72BC5B}" type="slidenum">
              <a:rPr lang="es-CO" smtClean="0"/>
              <a:pPr/>
              <a:t>‹Nº›</a:t>
            </a:fld>
            <a:endParaRPr lang="es-CO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785592"/>
          </a:xfrm>
        </p:spPr>
        <p:txBody>
          <a:bodyPr>
            <a:normAutofit fontScale="90000"/>
          </a:bodyPr>
          <a:lstStyle/>
          <a:p>
            <a:r>
              <a:rPr lang="es-CO" sz="9600" dirty="0" smtClean="0">
                <a:solidFill>
                  <a:schemeClr val="bg1"/>
                </a:solidFill>
              </a:rPr>
              <a:t/>
            </a:r>
            <a:br>
              <a:rPr lang="es-CO" sz="9600" dirty="0" smtClean="0">
                <a:solidFill>
                  <a:schemeClr val="bg1"/>
                </a:solidFill>
              </a:rPr>
            </a:br>
            <a:r>
              <a:rPr lang="es-CO" sz="9600" dirty="0" smtClean="0">
                <a:solidFill>
                  <a:schemeClr val="bg1"/>
                </a:solidFill>
              </a:rPr>
              <a:t/>
            </a:r>
            <a:br>
              <a:rPr lang="es-CO" sz="9600" dirty="0" smtClean="0">
                <a:solidFill>
                  <a:schemeClr val="bg1"/>
                </a:solidFill>
              </a:rPr>
            </a:br>
            <a:r>
              <a:rPr lang="es-CO" sz="9600" dirty="0" smtClean="0">
                <a:solidFill>
                  <a:schemeClr val="bg1"/>
                </a:solidFill>
              </a:rPr>
              <a:t>PLAN </a:t>
            </a:r>
            <a:r>
              <a:rPr lang="es-CO" sz="9600" dirty="0" smtClean="0">
                <a:solidFill>
                  <a:schemeClr val="bg1"/>
                </a:solidFill>
              </a:rPr>
              <a:t>DE EMERGENCIA</a:t>
            </a:r>
            <a:r>
              <a:rPr lang="es-CO" sz="6000" dirty="0" smtClean="0">
                <a:solidFill>
                  <a:schemeClr val="bg1"/>
                </a:solidFill>
              </a:rPr>
              <a:t/>
            </a:r>
            <a:br>
              <a:rPr lang="es-CO" sz="6000" dirty="0" smtClean="0">
                <a:solidFill>
                  <a:schemeClr val="bg1"/>
                </a:solidFill>
              </a:rPr>
            </a:b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611560" y="188640"/>
            <a:ext cx="813690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800" dirty="0" smtClean="0">
                <a:solidFill>
                  <a:schemeClr val="bg1"/>
                </a:solidFill>
              </a:rPr>
              <a:t>Es un instrumento que utiliza la empresa para organizar y planificar las acciones a tomar ante una amenaza inminente. El plan nos permite establecer las acciones a desarrollar antes, durante y después de un desastre, por lo tanto nos ayudará a salvar la vida de nuestros trabajadores, las instalaciones, los activos y en general la empresa.</a:t>
            </a:r>
          </a:p>
          <a:p>
            <a:pPr algn="just"/>
            <a:r>
              <a:rPr lang="es-CO" sz="2800" dirty="0" smtClean="0">
                <a:solidFill>
                  <a:schemeClr val="bg1"/>
                </a:solidFill>
              </a:rPr>
              <a:t>El plan de emergencia debe ser elaborado y revisado periódicamente pero sobre todo, puesto en práctica por los mismos trabajadores.</a:t>
            </a:r>
          </a:p>
          <a:p>
            <a:pPr algn="just"/>
            <a:r>
              <a:rPr lang="es-CO" sz="2800" dirty="0" smtClean="0">
                <a:solidFill>
                  <a:schemeClr val="bg1"/>
                </a:solidFill>
              </a:rPr>
              <a:t>La organización para la emergencia debe responder a la realidad de cada empresa. Será la propia Brigada de Emergencia en conjunción con todos los trabajadores quienes deberán asumirlo.</a:t>
            </a:r>
            <a:endParaRPr lang="es-CO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3517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332656"/>
            <a:ext cx="874846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400" dirty="0" smtClean="0">
                <a:solidFill>
                  <a:schemeClr val="bg1"/>
                </a:solidFill>
              </a:rPr>
              <a:t>De acuerdo a las Normas COVENIN definen Emergencia y Plan de Emergencia de la siguiente manera:</a:t>
            </a:r>
          </a:p>
          <a:p>
            <a:pPr algn="just"/>
            <a:endParaRPr lang="es-CO" sz="2400" dirty="0" smtClean="0">
              <a:solidFill>
                <a:schemeClr val="bg1"/>
              </a:solidFill>
            </a:endParaRPr>
          </a:p>
          <a:p>
            <a:pPr algn="just"/>
            <a:r>
              <a:rPr lang="es-CO" sz="2400" dirty="0" smtClean="0">
                <a:solidFill>
                  <a:schemeClr val="bg1"/>
                </a:solidFill>
              </a:rPr>
              <a:t>EMERGENCIA (COVENIN 2290)</a:t>
            </a:r>
          </a:p>
          <a:p>
            <a:pPr algn="just"/>
            <a:r>
              <a:rPr lang="es-CO" sz="2400" dirty="0" smtClean="0">
                <a:solidFill>
                  <a:schemeClr val="bg1"/>
                </a:solidFill>
              </a:rPr>
              <a:t>Es una serie de circunstancias irregulares  que se producen súbita a imprevistamente, que podrían originar daños a las personas, propiedad y/o al ambiente y que demandan acción inmediata.</a:t>
            </a:r>
          </a:p>
          <a:p>
            <a:pPr algn="just"/>
            <a:endParaRPr lang="es-CO" sz="2400" dirty="0" smtClean="0">
              <a:solidFill>
                <a:schemeClr val="bg1"/>
              </a:solidFill>
            </a:endParaRPr>
          </a:p>
          <a:p>
            <a:pPr algn="just"/>
            <a:r>
              <a:rPr lang="es-CO" sz="2400" dirty="0" smtClean="0">
                <a:solidFill>
                  <a:schemeClr val="bg1"/>
                </a:solidFill>
              </a:rPr>
              <a:t>PLAN DE EMERGENCIA (COVENIN 2226-90)</a:t>
            </a:r>
          </a:p>
          <a:p>
            <a:pPr algn="just"/>
            <a:r>
              <a:rPr lang="es-CO" sz="2400" dirty="0" smtClean="0">
                <a:solidFill>
                  <a:schemeClr val="bg1"/>
                </a:solidFill>
              </a:rPr>
              <a:t>Es el procedimiento escrito que permite responder adecuada y oportunamente con criterios de seguridad, eficiencia y rapidez  ante los casos de emergencias que se puedan presentar, mediante una acción colectiva y coordinada de los diferentes entes participantes que permite controlar y minimizar las posibles pérdidas.</a:t>
            </a:r>
            <a:endParaRPr lang="es-CO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220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1560" y="260648"/>
            <a:ext cx="806489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 smtClean="0">
                <a:solidFill>
                  <a:schemeClr val="bg1"/>
                </a:solidFill>
              </a:rPr>
              <a:t>CARACTERÍSTICAS DEL PLAN DE EMERGENCIA</a:t>
            </a:r>
          </a:p>
          <a:p>
            <a:pPr algn="just"/>
            <a:endParaRPr lang="es-CO" sz="2400" dirty="0" smtClean="0">
              <a:solidFill>
                <a:schemeClr val="bg1"/>
              </a:solidFill>
            </a:endParaRPr>
          </a:p>
          <a:p>
            <a:pPr algn="just"/>
            <a:r>
              <a:rPr lang="es-CO" sz="2400" dirty="0" smtClean="0">
                <a:solidFill>
                  <a:schemeClr val="bg1"/>
                </a:solidFill>
              </a:rPr>
              <a:t>• </a:t>
            </a:r>
            <a:r>
              <a:rPr lang="es-CO" sz="2000" dirty="0" smtClean="0">
                <a:solidFill>
                  <a:schemeClr val="bg1"/>
                </a:solidFill>
              </a:rPr>
              <a:t>Debe estar documentado.</a:t>
            </a:r>
          </a:p>
          <a:p>
            <a:pPr algn="just"/>
            <a:endParaRPr lang="es-CO" sz="2000" dirty="0" smtClean="0">
              <a:solidFill>
                <a:schemeClr val="bg1"/>
              </a:solidFill>
            </a:endParaRPr>
          </a:p>
          <a:p>
            <a:pPr algn="just"/>
            <a:r>
              <a:rPr lang="es-CO" sz="2000" dirty="0" smtClean="0">
                <a:solidFill>
                  <a:schemeClr val="bg1"/>
                </a:solidFill>
              </a:rPr>
              <a:t>• Debe ser aprobado por el Comité de Seguridad y Salud Laboral.</a:t>
            </a:r>
          </a:p>
          <a:p>
            <a:pPr algn="just"/>
            <a:endParaRPr lang="es-CO" sz="2000" dirty="0" smtClean="0">
              <a:solidFill>
                <a:schemeClr val="bg1"/>
              </a:solidFill>
            </a:endParaRPr>
          </a:p>
          <a:p>
            <a:pPr algn="just"/>
            <a:r>
              <a:rPr lang="es-CO" sz="2000" dirty="0" smtClean="0">
                <a:solidFill>
                  <a:schemeClr val="bg1"/>
                </a:solidFill>
              </a:rPr>
              <a:t>• Debe ser divulgado entre todos los trabajadores.</a:t>
            </a:r>
          </a:p>
          <a:p>
            <a:pPr algn="just"/>
            <a:endParaRPr lang="es-CO" sz="2000" dirty="0" smtClean="0">
              <a:solidFill>
                <a:schemeClr val="bg1"/>
              </a:solidFill>
            </a:endParaRPr>
          </a:p>
          <a:p>
            <a:pPr algn="just"/>
            <a:r>
              <a:rPr lang="es-CO" sz="2000" dirty="0" smtClean="0">
                <a:solidFill>
                  <a:schemeClr val="bg1"/>
                </a:solidFill>
              </a:rPr>
              <a:t>• Debe tener una adecuada cobertura de todas las áreas físicas, localidades y  turnos de trabajo.</a:t>
            </a:r>
          </a:p>
          <a:p>
            <a:pPr algn="just"/>
            <a:endParaRPr lang="es-CO" sz="2000" dirty="0" smtClean="0">
              <a:solidFill>
                <a:schemeClr val="bg1"/>
              </a:solidFill>
            </a:endParaRPr>
          </a:p>
          <a:p>
            <a:pPr algn="just"/>
            <a:r>
              <a:rPr lang="es-CO" sz="2000" dirty="0" smtClean="0">
                <a:solidFill>
                  <a:schemeClr val="bg1"/>
                </a:solidFill>
              </a:rPr>
              <a:t>• Debe estar actualizado, previendo situaciones de amenaza actuales y potenciales.</a:t>
            </a:r>
          </a:p>
          <a:p>
            <a:pPr algn="just"/>
            <a:endParaRPr lang="es-CO" sz="2000" dirty="0" smtClean="0">
              <a:solidFill>
                <a:schemeClr val="bg1"/>
              </a:solidFill>
            </a:endParaRPr>
          </a:p>
          <a:p>
            <a:pPr algn="just"/>
            <a:r>
              <a:rPr lang="es-CO" sz="2000" dirty="0" smtClean="0">
                <a:solidFill>
                  <a:schemeClr val="bg1"/>
                </a:solidFill>
              </a:rPr>
              <a:t>• Debe ser práctico y adecuado al tamaño de la organización.</a:t>
            </a:r>
          </a:p>
          <a:p>
            <a:pPr algn="just"/>
            <a:endParaRPr lang="es-CO" sz="2000" dirty="0" smtClean="0">
              <a:solidFill>
                <a:schemeClr val="bg1"/>
              </a:solidFill>
            </a:endParaRPr>
          </a:p>
          <a:p>
            <a:pPr algn="just"/>
            <a:r>
              <a:rPr lang="es-CO" sz="2000" dirty="0" smtClean="0">
                <a:solidFill>
                  <a:schemeClr val="bg1"/>
                </a:solidFill>
              </a:rPr>
              <a:t>• Debe ser permanente en el tiempo.</a:t>
            </a:r>
            <a:endParaRPr lang="es-CO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437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260648"/>
            <a:ext cx="784887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 smtClean="0">
                <a:solidFill>
                  <a:schemeClr val="bg1"/>
                </a:solidFill>
              </a:rPr>
              <a:t>OBJETIVOS QUE DEBE CONTEMPLAR EL PLAN DE EMERGENCIA EN LA EMPRESA      </a:t>
            </a:r>
          </a:p>
          <a:p>
            <a:pPr algn="just"/>
            <a:r>
              <a:rPr lang="es-CO" sz="2400" dirty="0" smtClean="0">
                <a:solidFill>
                  <a:schemeClr val="bg1"/>
                </a:solidFill>
              </a:rPr>
              <a:t>                                                </a:t>
            </a:r>
          </a:p>
          <a:p>
            <a:pPr algn="just"/>
            <a:r>
              <a:rPr lang="es-CO" sz="2400" dirty="0" smtClean="0">
                <a:solidFill>
                  <a:schemeClr val="bg1"/>
                </a:solidFill>
              </a:rPr>
              <a:t>1. Salvaguardar la vida de los trabajadores y minimizar el impacto de las lesiones.</a:t>
            </a:r>
          </a:p>
          <a:p>
            <a:pPr algn="just"/>
            <a:r>
              <a:rPr lang="es-CO" sz="2400" dirty="0" smtClean="0">
                <a:solidFill>
                  <a:schemeClr val="bg1"/>
                </a:solidFill>
              </a:rPr>
              <a:t>2. Proteger los activos de la organización.</a:t>
            </a:r>
          </a:p>
          <a:p>
            <a:pPr algn="just"/>
            <a:r>
              <a:rPr lang="es-CO" sz="2400" dirty="0" smtClean="0">
                <a:solidFill>
                  <a:schemeClr val="bg1"/>
                </a:solidFill>
              </a:rPr>
              <a:t>3. Proteger el ambiente.</a:t>
            </a:r>
          </a:p>
          <a:p>
            <a:pPr algn="just"/>
            <a:r>
              <a:rPr lang="es-CO" sz="2400" dirty="0" smtClean="0">
                <a:solidFill>
                  <a:schemeClr val="bg1"/>
                </a:solidFill>
              </a:rPr>
              <a:t>4. Evitar desencadenar riesgos mayores.</a:t>
            </a:r>
          </a:p>
          <a:p>
            <a:pPr algn="just"/>
            <a:r>
              <a:rPr lang="es-CO" sz="2400" dirty="0" smtClean="0">
                <a:solidFill>
                  <a:schemeClr val="bg1"/>
                </a:solidFill>
              </a:rPr>
              <a:t>5. Garantizar la seguridad del personal que integra la Brigada de Emergencia.</a:t>
            </a:r>
          </a:p>
          <a:p>
            <a:pPr algn="just"/>
            <a:r>
              <a:rPr lang="es-CO" sz="2400" dirty="0" smtClean="0">
                <a:solidFill>
                  <a:schemeClr val="bg1"/>
                </a:solidFill>
              </a:rPr>
              <a:t>6. Restablecer la normalidad lo mas pronto posible.</a:t>
            </a:r>
          </a:p>
          <a:p>
            <a:pPr algn="just"/>
            <a:r>
              <a:rPr lang="es-CO" sz="2400" dirty="0" smtClean="0">
                <a:solidFill>
                  <a:schemeClr val="bg1"/>
                </a:solidFill>
              </a:rPr>
              <a:t>7. Reducir el tiempo de reacción ante el evento.</a:t>
            </a:r>
          </a:p>
          <a:p>
            <a:pPr algn="just"/>
            <a:r>
              <a:rPr lang="es-CO" sz="2400" dirty="0" smtClean="0">
                <a:solidFill>
                  <a:schemeClr val="bg1"/>
                </a:solidFill>
              </a:rPr>
              <a:t>8. Minimizar el impacto  o consecuencias.</a:t>
            </a:r>
          </a:p>
          <a:p>
            <a:pPr algn="just"/>
            <a:r>
              <a:rPr lang="es-CO" sz="2400" dirty="0" smtClean="0">
                <a:solidFill>
                  <a:schemeClr val="bg1"/>
                </a:solidFill>
              </a:rPr>
              <a:t>9. Racionalizar los recursos de respuesta.</a:t>
            </a:r>
          </a:p>
          <a:p>
            <a:pPr algn="just"/>
            <a:r>
              <a:rPr lang="es-CO" sz="2400" dirty="0" smtClean="0">
                <a:solidFill>
                  <a:schemeClr val="bg1"/>
                </a:solidFill>
              </a:rPr>
              <a:t>10. Hacer, ordenado y eficiente lo que sin un plan, sería  arbitrario, caótico e ineficiente.</a:t>
            </a:r>
            <a:endParaRPr lang="es-CO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779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55576" y="0"/>
            <a:ext cx="7992888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 smtClean="0">
                <a:solidFill>
                  <a:schemeClr val="bg1"/>
                </a:solidFill>
              </a:rPr>
              <a:t>METAS A CONSIDERAR EN EL PLAN DE EMERGENCIAS</a:t>
            </a:r>
          </a:p>
          <a:p>
            <a:pPr algn="ctr"/>
            <a:endParaRPr lang="es-CO" sz="2400" dirty="0" smtClean="0">
              <a:solidFill>
                <a:schemeClr val="bg1"/>
              </a:solidFill>
            </a:endParaRPr>
          </a:p>
          <a:p>
            <a:r>
              <a:rPr lang="es-CO" sz="2400" dirty="0" smtClean="0">
                <a:solidFill>
                  <a:schemeClr val="bg1"/>
                </a:solidFill>
              </a:rPr>
              <a:t>•  Protección de los activos y del medio ambiente.</a:t>
            </a:r>
          </a:p>
          <a:p>
            <a:r>
              <a:rPr lang="es-CO" sz="2400" dirty="0" smtClean="0">
                <a:solidFill>
                  <a:schemeClr val="bg1"/>
                </a:solidFill>
              </a:rPr>
              <a:t>• Coordinación adecuada entre ubicación de la  emergencia y acciones tomadas en el Centro de Operaciones.</a:t>
            </a:r>
          </a:p>
          <a:p>
            <a:r>
              <a:rPr lang="es-CO" sz="2400" dirty="0" smtClean="0">
                <a:solidFill>
                  <a:schemeClr val="bg1"/>
                </a:solidFill>
              </a:rPr>
              <a:t>• Consideración de cualquier legislación u ordenanza  local pertinente.</a:t>
            </a:r>
          </a:p>
          <a:p>
            <a:r>
              <a:rPr lang="es-CO" sz="2400" dirty="0" smtClean="0">
                <a:solidFill>
                  <a:schemeClr val="bg1"/>
                </a:solidFill>
              </a:rPr>
              <a:t>• Garantizar la seguridad del personal   involucrado en la emergencia.</a:t>
            </a:r>
          </a:p>
          <a:p>
            <a:r>
              <a:rPr lang="es-CO" sz="2400" dirty="0" smtClean="0">
                <a:solidFill>
                  <a:schemeClr val="bg1"/>
                </a:solidFill>
              </a:rPr>
              <a:t>• Disponer de personal capacitado para la  administración y manejo de la emergencia.</a:t>
            </a:r>
          </a:p>
          <a:p>
            <a:r>
              <a:rPr lang="es-CO" sz="2400" dirty="0" smtClean="0">
                <a:solidFill>
                  <a:schemeClr val="bg1"/>
                </a:solidFill>
              </a:rPr>
              <a:t>• Crear una estructura organizacional que garantice rápida, efectiva respuesta y toma de decisiones ante una situación de emergencia.</a:t>
            </a:r>
          </a:p>
          <a:p>
            <a:r>
              <a:rPr lang="es-CO" sz="2400" dirty="0" smtClean="0">
                <a:solidFill>
                  <a:schemeClr val="bg1"/>
                </a:solidFill>
              </a:rPr>
              <a:t>• Asignar con anticipación las personas responsables de poner en practica las medidas adecuadas.</a:t>
            </a:r>
          </a:p>
          <a:p>
            <a:r>
              <a:rPr lang="es-CO" sz="2400" dirty="0" smtClean="0">
                <a:solidFill>
                  <a:schemeClr val="bg1"/>
                </a:solidFill>
              </a:rPr>
              <a:t>• Proporcionar una lista de las medidas que deberán  tomarse en una emergencia con claras y precisas explicaciones en cuanto a la prioridad de las mismas.</a:t>
            </a:r>
          </a:p>
        </p:txBody>
      </p:sp>
    </p:spTree>
    <p:extLst>
      <p:ext uri="{BB962C8B-B14F-4D97-AF65-F5344CB8AC3E}">
        <p14:creationId xmlns:p14="http://schemas.microsoft.com/office/powerpoint/2010/main" xmlns="" val="229552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827584" y="1113415"/>
            <a:ext cx="784887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smtClean="0"/>
              <a:t>• </a:t>
            </a:r>
            <a:r>
              <a:rPr lang="es-CO" sz="2800" dirty="0" smtClean="0">
                <a:solidFill>
                  <a:schemeClr val="bg1"/>
                </a:solidFill>
              </a:rPr>
              <a:t>Disponer de medios de comunicación apropiados para coordinar las tareas requeridas ante una emergencia.</a:t>
            </a:r>
          </a:p>
          <a:p>
            <a:r>
              <a:rPr lang="es-CO" sz="2800" dirty="0" smtClean="0">
                <a:solidFill>
                  <a:schemeClr val="bg1"/>
                </a:solidFill>
              </a:rPr>
              <a:t>• Especificación de los equipos, recursos humanos y materiales que serán necesarios ante una emergencia.</a:t>
            </a:r>
          </a:p>
          <a:p>
            <a:r>
              <a:rPr lang="es-CO" sz="2800" dirty="0" smtClean="0">
                <a:solidFill>
                  <a:schemeClr val="bg1"/>
                </a:solidFill>
              </a:rPr>
              <a:t>• Proporcionar información pertinente aplicable a  diferentes situaciones de emergencias.</a:t>
            </a:r>
            <a:endParaRPr lang="es-CO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991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1124744"/>
            <a:ext cx="842493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solidFill>
                  <a:schemeClr val="bg1"/>
                </a:solidFill>
              </a:rPr>
              <a:t>IMPORTANCIA DEL PLAN DE EMERGENCIA EN LA EMPRESA </a:t>
            </a:r>
          </a:p>
          <a:p>
            <a:pPr algn="just"/>
            <a:endParaRPr lang="es-CO" sz="2800" dirty="0" smtClean="0">
              <a:solidFill>
                <a:schemeClr val="bg1"/>
              </a:solidFill>
            </a:endParaRPr>
          </a:p>
          <a:p>
            <a:pPr algn="just"/>
            <a:r>
              <a:rPr lang="es-CO" sz="2800" dirty="0" smtClean="0">
                <a:solidFill>
                  <a:schemeClr val="bg1"/>
                </a:solidFill>
              </a:rPr>
              <a:t>El conocimiento e interés sobre el manejo de los planes de emergencias  en el sector empresarial, ya sean en las instalaciones industriales, oficinas, centros comerciales entre otros, ayudará a  garantizar la supervivencia  y continuidad del negocio; así como también a minimizar el  impacto ocasionado por eventos imprevistos sean estos de origen natural, social, tecnológico, financiero o militar</a:t>
            </a:r>
            <a:endParaRPr lang="es-CO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3334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</TotalTime>
  <Words>676</Words>
  <Application>Microsoft Office PowerPoint</Application>
  <PresentationFormat>Presentación en pantalla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Flujo</vt:lpstr>
      <vt:lpstr>  PLAN DE EMERGENCIA 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Asistente Gestion Humana 2</dc:creator>
  <cp:lastModifiedBy>Fila Quiroga</cp:lastModifiedBy>
  <cp:revision>6</cp:revision>
  <dcterms:created xsi:type="dcterms:W3CDTF">2014-11-19T17:52:46Z</dcterms:created>
  <dcterms:modified xsi:type="dcterms:W3CDTF">2014-11-19T22:12:57Z</dcterms:modified>
</cp:coreProperties>
</file>